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0" r:id="rId7"/>
    <p:sldId id="261" r:id="rId8"/>
    <p:sldId id="259" r:id="rId9"/>
    <p:sldId id="264" r:id="rId10"/>
    <p:sldId id="265" r:id="rId11"/>
    <p:sldId id="266" r:id="rId12"/>
    <p:sldId id="267" r:id="rId13"/>
    <p:sldId id="273" r:id="rId14"/>
    <p:sldId id="274" r:id="rId15"/>
    <p:sldId id="268" r:id="rId16"/>
    <p:sldId id="269" r:id="rId17"/>
    <p:sldId id="270" r:id="rId18"/>
    <p:sldId id="271" r:id="rId19"/>
    <p:sldId id="272" r:id="rId20"/>
    <p:sldId id="276" r:id="rId21"/>
    <p:sldId id="277" r:id="rId22"/>
    <p:sldId id="278" r:id="rId23"/>
    <p:sldId id="279" r:id="rId24"/>
    <p:sldId id="280" r:id="rId25"/>
    <p:sldId id="27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63408-0CD8-4D73-8754-72D737763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8F6D2C-BDED-45C3-936E-299D770B20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72CD9-B70C-49F6-9E6E-AAC1B467D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5A7F-6014-4B86-A817-D7A8325BC050}" type="datetimeFigureOut">
              <a:rPr lang="en-CA" smtClean="0"/>
              <a:t>2020-11-16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E5AB2-EC28-47C4-8EFE-202FCDD61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05515-AF56-40B6-AF15-3B92B81CC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51E1-9E37-4483-9379-B2A21CFBF3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9564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B14FE-247A-42CD-B8D9-A60C0EDB9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6977EC-6813-492D-8CC3-88293498A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10F79-945D-4D30-B0FC-415EE89F7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5A7F-6014-4B86-A817-D7A8325BC050}" type="datetimeFigureOut">
              <a:rPr lang="en-CA" smtClean="0"/>
              <a:t>2020-11-16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3E780-175C-4C6E-8C4D-881C9CCD9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34FE3-7755-46DA-9D9C-570229168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51E1-9E37-4483-9379-B2A21CFBF3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1392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D1FA51-F787-48B6-8AA7-F5AAEECD34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BFA9C0-5851-4AAD-AED5-BEF280309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3F729-8AFA-47E9-ACB7-6E2AB9AA8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5A7F-6014-4B86-A817-D7A8325BC050}" type="datetimeFigureOut">
              <a:rPr lang="en-CA" smtClean="0"/>
              <a:t>2020-11-16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04790-DA82-4E32-BB05-5038EC23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DA866-702B-4D4D-B07B-2AABE629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51E1-9E37-4483-9379-B2A21CFBF3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356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1F4B6-7D32-4EA6-BFBF-4E948C24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29333-EC59-4A1E-A824-9DA146C6A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4F39-B21B-45E5-94F2-42C490890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5A7F-6014-4B86-A817-D7A8325BC050}" type="datetimeFigureOut">
              <a:rPr lang="en-CA" smtClean="0"/>
              <a:t>2020-11-16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12CF8-34C5-4486-8B6E-E44EB19B7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D99E0-B945-462D-9BFD-11FE296F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51E1-9E37-4483-9379-B2A21CFBF3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75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61348-8ACC-4116-9064-CF640E9B3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495E7-2DA5-4399-9FD3-DB40E3284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819B2-BDB4-431B-9E69-160183719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5A7F-6014-4B86-A817-D7A8325BC050}" type="datetimeFigureOut">
              <a:rPr lang="en-CA" smtClean="0"/>
              <a:t>2020-11-16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FF85CC-A571-497B-8A42-125FF182E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D479E-E5EE-4474-81A2-88A6C75B7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51E1-9E37-4483-9379-B2A21CFBF3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1712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FB421-4ED7-4B24-B81C-79B08F1E8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3EF86-E985-440C-BC8A-EE875625C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916CE-EAB5-48D4-867B-14A4F9E12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2B5A3-73DE-4AB8-876B-D2CE4D0CC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5A7F-6014-4B86-A817-D7A8325BC050}" type="datetimeFigureOut">
              <a:rPr lang="en-CA" smtClean="0"/>
              <a:t>2020-11-16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F75BF-6E96-41F7-A0AB-806A684D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BB4D9-42E2-40E6-BB3C-5AE4B085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51E1-9E37-4483-9379-B2A21CFBF3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6342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ED635-6659-4BF6-8D12-3A795D2A0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A0445-E014-4892-AA91-5909DDF80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CC70D-89EA-45B4-AF24-408619272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84685A-2C4D-4423-B5C5-79B886714D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DF155B-C91B-4E8A-A24E-E1A19FFD44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3F55F-E3EB-4964-A335-69D0A115E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5A7F-6014-4B86-A817-D7A8325BC050}" type="datetimeFigureOut">
              <a:rPr lang="en-CA" smtClean="0"/>
              <a:t>2020-11-16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35363A-EF7F-42C2-B703-701522C33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A73E6E-28B2-4FF9-9B4F-1516CDE9F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51E1-9E37-4483-9379-B2A21CFBF3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611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CCCE8-AB98-4757-9F5E-FCEF9E597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A1958C-08FE-45D8-A61D-867D33A84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5A7F-6014-4B86-A817-D7A8325BC050}" type="datetimeFigureOut">
              <a:rPr lang="en-CA" smtClean="0"/>
              <a:t>2020-11-16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76C71-6283-4873-8DB1-160616059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917369-B4B2-4626-83D6-084BF2270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51E1-9E37-4483-9379-B2A21CFBF3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838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EEB515-D945-46EC-B431-4494A1A8C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5A7F-6014-4B86-A817-D7A8325BC050}" type="datetimeFigureOut">
              <a:rPr lang="en-CA" smtClean="0"/>
              <a:t>2020-11-16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93C17-16AF-48E9-81BC-E0513665F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34793-7B94-414D-96C7-CA037F07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51E1-9E37-4483-9379-B2A21CFBF3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4293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D16CA-310A-4DED-B260-C958FFC3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6C901-6988-48E5-9890-315C8F0F6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447EE-8B60-40CA-8F00-851245F50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CF7E1-3E18-49B8-90A1-573CA46FD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5A7F-6014-4B86-A817-D7A8325BC050}" type="datetimeFigureOut">
              <a:rPr lang="en-CA" smtClean="0"/>
              <a:t>2020-11-16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4273B-C021-441E-AAFB-25F2EDA2D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915D3-2F86-4E72-827A-7B2CB4530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51E1-9E37-4483-9379-B2A21CFBF3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5504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E334-0D37-42FB-BF36-99316244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45290F-5F06-4528-B9D3-DCDBCAA1B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BDF850-878C-4864-93B0-13E5D7468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F24DF7-C6C0-435B-8DE9-E59844494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5A7F-6014-4B86-A817-D7A8325BC050}" type="datetimeFigureOut">
              <a:rPr lang="en-CA" smtClean="0"/>
              <a:t>2020-11-16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59B91-247F-42F8-AD86-F655981E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3044C-50F8-45DB-91A9-92385A85F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151E1-9E37-4483-9379-B2A21CFBF3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682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7805FD-E812-4AFE-AA89-B93D1DA83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036D1-2BB6-476D-AF04-570F7EA12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62D9E-227F-4A7F-A07C-047A6BD2C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C5A7F-6014-4B86-A817-D7A8325BC050}" type="datetimeFigureOut">
              <a:rPr lang="en-CA" smtClean="0"/>
              <a:t>2020-11-16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85B03-CD68-490B-A7E7-EB919759F1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992669-9741-44ED-96D0-1DC269EB4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151E1-9E37-4483-9379-B2A21CFBF32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7148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07/relationships/hdphoto" Target="../media/hdphoto3.wdp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6.wdp"/><Relationship Id="rId7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.jpe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D3C8014-0095-4E4C-820E-1FED57BAD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204912"/>
            <a:ext cx="76200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214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F3926B-793E-4772-9C90-731BDF04E5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5" b="3896" l="15625" r="54167">
                        <a14:foregroundMark x1="17396" y1="1082" x2="17396" y2="1082"/>
                        <a14:foregroundMark x1="17396" y1="703" x2="17396" y2="703"/>
                        <a14:foregroundMark x1="17031" y1="1299" x2="17031" y2="1299"/>
                        <a14:foregroundMark x1="15885" y1="1136" x2="15885" y2="1136"/>
                        <a14:foregroundMark x1="52448" y1="1677" x2="52448" y2="1677"/>
                        <a14:foregroundMark x1="54167" y1="1082" x2="54167" y2="1082"/>
                        <a14:foregroundMark x1="54010" y1="1461" x2="54010" y2="1461"/>
                        <a14:foregroundMark x1="46354" y1="1245" x2="46354" y2="1245"/>
                        <a14:foregroundMark x1="42969" y1="1407" x2="42969" y2="1407"/>
                        <a14:foregroundMark x1="30312" y1="1407" x2="30312" y2="1407"/>
                        <a14:foregroundMark x1="27500" y1="1786" x2="27500" y2="1786"/>
                        <a14:foregroundMark x1="25260" y1="920" x2="25260" y2="920"/>
                        <a14:foregroundMark x1="20313" y1="2002" x2="20313" y2="2002"/>
                        <a14:foregroundMark x1="19063" y1="1677" x2="19063" y2="1677"/>
                        <a14:foregroundMark x1="23073" y1="812" x2="23073" y2="812"/>
                        <a14:foregroundMark x1="23698" y1="1623" x2="23698" y2="1623"/>
                        <a14:foregroundMark x1="21771" y1="1840" x2="21771" y2="1840"/>
                        <a14:foregroundMark x1="22083" y1="2219" x2="22083" y2="2219"/>
                        <a14:foregroundMark x1="27656" y1="3409" x2="27656" y2="3409"/>
                        <a14:foregroundMark x1="28281" y1="3463" x2="28281" y2="3463"/>
                        <a14:foregroundMark x1="32552" y1="3463" x2="32552" y2="3463"/>
                        <a14:foregroundMark x1="35625" y1="3571" x2="35625" y2="3571"/>
                        <a14:foregroundMark x1="34271" y1="3139" x2="34271" y2="3139"/>
                        <a14:foregroundMark x1="34271" y1="3355" x2="34271" y2="3355"/>
                        <a14:foregroundMark x1="36823" y1="3463" x2="36823" y2="3463"/>
                        <a14:foregroundMark x1="38542" y1="3463" x2="38542" y2="3463"/>
                        <a14:foregroundMark x1="40573" y1="3193" x2="40573" y2="3193"/>
                        <a14:foregroundMark x1="39740" y1="3517" x2="39740" y2="3517"/>
                        <a14:foregroundMark x1="41979" y1="3355" x2="41979" y2="3355"/>
                        <a14:foregroundMark x1="42188" y1="3301" x2="42344" y2="3301"/>
                        <a14:foregroundMark x1="43802" y1="3571" x2="43802" y2="3571"/>
                        <a14:foregroundMark x1="42917" y1="3463" x2="42292" y2="3571"/>
                        <a14:foregroundMark x1="41146" y1="3734" x2="40573" y2="3734"/>
                        <a14:foregroundMark x1="40156" y1="3626" x2="40000" y2="3571"/>
                        <a14:foregroundMark x1="40000" y1="3517" x2="40000" y2="3517"/>
                        <a14:foregroundMark x1="40573" y1="3463" x2="40573" y2="3463"/>
                        <a14:foregroundMark x1="42344" y1="3355" x2="42344" y2="3355"/>
                        <a14:foregroundMark x1="42344" y1="3355" x2="42240" y2="3463"/>
                        <a14:foregroundMark x1="41771" y1="3463" x2="40833" y2="3463"/>
                        <a14:foregroundMark x1="40000" y1="3463" x2="39167" y2="3571"/>
                        <a14:foregroundMark x1="35469" y1="3355" x2="34844" y2="3355"/>
                        <a14:foregroundMark x1="33802" y1="3301" x2="32917" y2="3409"/>
                        <a14:foregroundMark x1="31927" y1="3680" x2="31250" y2="3842"/>
                        <a14:foregroundMark x1="30677" y1="3950" x2="30417" y2="3950"/>
                        <a14:foregroundMark x1="30052" y1="3896" x2="29792" y2="3842"/>
                        <a14:foregroundMark x1="29375" y1="3734" x2="29115" y2="3626"/>
                        <a14:foregroundMark x1="29063" y1="3571" x2="29063" y2="3571"/>
                        <a14:foregroundMark x1="28958" y1="3571" x2="28750" y2="3571"/>
                        <a14:foregroundMark x1="28646" y1="3571" x2="28385" y2="3626"/>
                        <a14:foregroundMark x1="27813" y1="3680" x2="27813" y2="3680"/>
                        <a14:foregroundMark x1="27448" y1="3734" x2="27240" y2="3734"/>
                        <a14:foregroundMark x1="26875" y1="3734" x2="26875" y2="3734"/>
                        <a14:foregroundMark x1="26563" y1="3463" x2="26458" y2="3355"/>
                        <a14:foregroundMark x1="26406" y1="3247" x2="26406" y2="3247"/>
                        <a14:foregroundMark x1="26563" y1="3247" x2="26667" y2="3301"/>
                        <a14:foregroundMark x1="21823" y1="1677" x2="21510" y2="1786"/>
                        <a14:foregroundMark x1="20469" y1="1948" x2="19635" y2="2056"/>
                        <a14:foregroundMark x1="18542" y1="2056" x2="17500" y2="2165"/>
                        <a14:foregroundMark x1="16927" y1="2056" x2="16406" y2="2056"/>
                        <a14:foregroundMark x1="15937" y1="1840" x2="15937" y2="1840"/>
                        <a14:foregroundMark x1="15885" y1="1569" x2="16042" y2="920"/>
                        <a14:foregroundMark x1="16510" y1="487" x2="16979" y2="649"/>
                        <a14:foregroundMark x1="17969" y1="703" x2="19323" y2="703"/>
                        <a14:foregroundMark x1="21615" y1="487" x2="22083" y2="595"/>
                        <a14:foregroundMark x1="22708" y1="487" x2="23021" y2="649"/>
                        <a14:foregroundMark x1="23281" y1="703" x2="23281" y2="974"/>
                        <a14:foregroundMark x1="23125" y1="1461" x2="22760" y2="1623"/>
                        <a14:foregroundMark x1="21510" y1="1786" x2="20260" y2="1948"/>
                        <a14:foregroundMark x1="19531" y1="1894" x2="19063" y2="1948"/>
                        <a14:foregroundMark x1="17708" y1="2002" x2="17135" y2="2056"/>
                        <a14:foregroundMark x1="16667" y1="2056" x2="16458" y2="2165"/>
                        <a14:foregroundMark x1="16250" y1="2273" x2="16042" y2="2381"/>
                        <a14:foregroundMark x1="16042" y1="2381" x2="16615" y2="2381"/>
                        <a14:foregroundMark x1="18125" y1="2435" x2="18750" y2="2652"/>
                        <a14:foregroundMark x1="19635" y1="2652" x2="20365" y2="2652"/>
                        <a14:foregroundMark x1="21250" y1="2381" x2="22135" y2="2165"/>
                        <a14:foregroundMark x1="23125" y1="2056" x2="24896" y2="2165"/>
                        <a14:foregroundMark x1="27031" y1="1948" x2="27031" y2="1948"/>
                        <a14:foregroundMark x1="27135" y1="1299" x2="27135" y2="1190"/>
                        <a14:foregroundMark x1="27240" y1="1082" x2="27552" y2="1028"/>
                        <a14:foregroundMark x1="29896" y1="866" x2="30521" y2="866"/>
                        <a14:foregroundMark x1="31563" y1="920" x2="31771" y2="1028"/>
                        <a14:foregroundMark x1="32240" y1="1190" x2="32708" y2="1353"/>
                        <a14:foregroundMark x1="33073" y1="1407" x2="34635" y2="1786"/>
                        <a14:foregroundMark x1="38594" y1="2110" x2="41458" y2="2273"/>
                        <a14:foregroundMark x1="46615" y1="1894" x2="48021" y2="2056"/>
                        <a14:foregroundMark x1="49063" y1="2056" x2="49688" y2="2056"/>
                        <a14:foregroundMark x1="50208" y1="1948" x2="51042" y2="1732"/>
                        <a14:foregroundMark x1="51406" y1="1623" x2="51406" y2="1623"/>
                        <a14:foregroundMark x1="51719" y1="1894" x2="50625" y2="2110"/>
                        <a14:foregroundMark x1="44844" y1="1299" x2="44844" y2="1299"/>
                        <a14:foregroundMark x1="45938" y1="812" x2="46406" y2="920"/>
                        <a14:foregroundMark x1="47552" y1="1299" x2="48646" y2="1461"/>
                        <a14:foregroundMark x1="49583" y1="1461" x2="50260" y2="1623"/>
                        <a14:foregroundMark x1="51042" y1="1623" x2="52135" y2="1569"/>
                        <a14:foregroundMark x1="52448" y1="1461" x2="52188" y2="974"/>
                        <a14:foregroundMark x1="51875" y1="541" x2="51198" y2="325"/>
                        <a14:foregroundMark x1="50521" y1="325" x2="50104" y2="595"/>
                        <a14:foregroundMark x1="49583" y1="920" x2="49010" y2="1245"/>
                        <a14:foregroundMark x1="47917" y1="1461" x2="46510" y2="1461"/>
                        <a14:foregroundMark x1="40469" y1="1732" x2="39167" y2="1677"/>
                        <a14:foregroundMark x1="34792" y1="1407" x2="33490" y2="1299"/>
                        <a14:foregroundMark x1="31198" y1="1353" x2="30000" y2="1353"/>
                        <a14:foregroundMark x1="25938" y1="1786" x2="25625" y2="1894"/>
                        <a14:foregroundMark x1="25260" y1="1894" x2="24063" y2="1623"/>
                        <a14:foregroundMark x1="44635" y1="2706" x2="44635" y2="2706"/>
                        <a14:foregroundMark x1="46250" y1="2706" x2="46250" y2="2706"/>
                        <a14:foregroundMark x1="45521" y1="2814" x2="45521" y2="2814"/>
                        <a14:backgroundMark x1="17344" y1="3571" x2="17344" y2="3571"/>
                        <a14:backgroundMark x1="18958" y1="3517" x2="18958" y2="3517"/>
                        <a14:backgroundMark x1="20990" y1="3409" x2="20990" y2="3409"/>
                        <a14:backgroundMark x1="22969" y1="3626" x2="22969" y2="3626"/>
                        <a14:backgroundMark x1="25521" y1="3680" x2="25521" y2="3680"/>
                        <a14:backgroundMark x1="25729" y1="3301" x2="25729" y2="3301"/>
                        <a14:backgroundMark x1="23385" y1="3571" x2="23385" y2="3571"/>
                        <a14:backgroundMark x1="22500" y1="3463" x2="22500" y2="3463"/>
                        <a14:backgroundMark x1="45052" y1="3409" x2="45052" y2="3409"/>
                        <a14:backgroundMark x1="50625" y1="3355" x2="50625" y2="3355"/>
                        <a14:backgroundMark x1="51823" y1="3301" x2="52708" y2="3301"/>
                        <a14:backgroundMark x1="53438" y1="3301" x2="53438" y2="3301"/>
                        <a14:backgroundMark x1="53750" y1="3463" x2="53750" y2="3463"/>
                        <a14:backgroundMark x1="51146" y1="3626" x2="51146" y2="3626"/>
                        <a14:backgroundMark x1="52396" y1="3193" x2="52396" y2="3193"/>
                      </a14:backgroundRemoval>
                    </a14:imgEffect>
                  </a14:imgLayer>
                </a14:imgProps>
              </a:ext>
            </a:extLst>
          </a:blip>
          <a:srcRect l="15554" t="234" r="45507" b="95949"/>
          <a:stretch/>
        </p:blipFill>
        <p:spPr>
          <a:xfrm>
            <a:off x="1166464" y="188912"/>
            <a:ext cx="9859072" cy="93027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E323BA5-8930-44E7-AADF-FAC88646D68E}"/>
              </a:ext>
            </a:extLst>
          </p:cNvPr>
          <p:cNvGrpSpPr/>
          <p:nvPr/>
        </p:nvGrpSpPr>
        <p:grpSpPr>
          <a:xfrm>
            <a:off x="3152774" y="2998232"/>
            <a:ext cx="6419851" cy="369332"/>
            <a:chOff x="3152774" y="2998232"/>
            <a:chExt cx="6419851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B073A60-8706-486F-9FA0-EC9BB05127E6}"/>
                </a:ext>
              </a:extLst>
            </p:cNvPr>
            <p:cNvSpPr txBox="1"/>
            <p:nvPr/>
          </p:nvSpPr>
          <p:spPr>
            <a:xfrm>
              <a:off x="4638675" y="2998232"/>
              <a:ext cx="49339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An attendee has a question		!!!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1C224A-9F8C-4CAB-91BD-5F156F3D6D29}"/>
                </a:ext>
              </a:extLst>
            </p:cNvPr>
            <p:cNvSpPr txBox="1"/>
            <p:nvPr/>
          </p:nvSpPr>
          <p:spPr>
            <a:xfrm>
              <a:off x="3152774" y="2998232"/>
              <a:ext cx="1133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(Snooze)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215FC3-4844-4A1A-B079-62EE78E423F0}"/>
              </a:ext>
            </a:extLst>
          </p:cNvPr>
          <p:cNvGrpSpPr/>
          <p:nvPr/>
        </p:nvGrpSpPr>
        <p:grpSpPr>
          <a:xfrm>
            <a:off x="3152775" y="2628900"/>
            <a:ext cx="5895975" cy="369332"/>
            <a:chOff x="3152775" y="2628900"/>
            <a:chExt cx="5895975" cy="369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F809530-AC62-4260-A1E2-703CAE4CC14B}"/>
                </a:ext>
              </a:extLst>
            </p:cNvPr>
            <p:cNvSpPr txBox="1"/>
            <p:nvPr/>
          </p:nvSpPr>
          <p:spPr>
            <a:xfrm>
              <a:off x="4638674" y="2628900"/>
              <a:ext cx="4410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An attendee is now attentive		3 sec.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95FA93-F26A-442C-A659-4B23821B76BE}"/>
                </a:ext>
              </a:extLst>
            </p:cNvPr>
            <p:cNvSpPr txBox="1"/>
            <p:nvPr/>
          </p:nvSpPr>
          <p:spPr>
            <a:xfrm>
              <a:off x="3152775" y="2628900"/>
              <a:ext cx="1133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(Dismiss)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2F49F35-D9A5-4EE8-9EE5-81F89C45E6ED}"/>
              </a:ext>
            </a:extLst>
          </p:cNvPr>
          <p:cNvGrpSpPr/>
          <p:nvPr/>
        </p:nvGrpSpPr>
        <p:grpSpPr>
          <a:xfrm>
            <a:off x="3152774" y="2257425"/>
            <a:ext cx="5895975" cy="369332"/>
            <a:chOff x="3152774" y="2257425"/>
            <a:chExt cx="5895975" cy="36933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2C29BBF-7169-4A07-A74C-7DE1DB311408}"/>
                </a:ext>
              </a:extLst>
            </p:cNvPr>
            <p:cNvSpPr txBox="1"/>
            <p:nvPr/>
          </p:nvSpPr>
          <p:spPr>
            <a:xfrm>
              <a:off x="4638674" y="2257425"/>
              <a:ext cx="4410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An attendee is now confused		5 sec.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9CDD16-ACBD-4E43-B914-17E4E9D9A711}"/>
                </a:ext>
              </a:extLst>
            </p:cNvPr>
            <p:cNvSpPr txBox="1"/>
            <p:nvPr/>
          </p:nvSpPr>
          <p:spPr>
            <a:xfrm>
              <a:off x="3152774" y="2257425"/>
              <a:ext cx="14858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(Dismiss)	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1560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523451F-513A-45B7-8ECB-28BB9B6FAD03}"/>
              </a:ext>
            </a:extLst>
          </p:cNvPr>
          <p:cNvGrpSpPr/>
          <p:nvPr/>
        </p:nvGrpSpPr>
        <p:grpSpPr>
          <a:xfrm>
            <a:off x="2630129" y="1491518"/>
            <a:ext cx="6931742" cy="3895800"/>
            <a:chOff x="2630129" y="1491518"/>
            <a:chExt cx="6931742" cy="38958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1992D4D-F9B8-419C-8CC1-2BA20C3378DD}"/>
                </a:ext>
              </a:extLst>
            </p:cNvPr>
            <p:cNvGrpSpPr/>
            <p:nvPr/>
          </p:nvGrpSpPr>
          <p:grpSpPr>
            <a:xfrm>
              <a:off x="2630129" y="1491518"/>
              <a:ext cx="6931742" cy="3895800"/>
              <a:chOff x="2630129" y="1491518"/>
              <a:chExt cx="6931742" cy="38958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068EA68-B880-4DBD-91BE-23D85A72A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30129" y="1491518"/>
                <a:ext cx="6931742" cy="3874964"/>
              </a:xfrm>
              <a:prstGeom prst="rect">
                <a:avLst/>
              </a:prstGeom>
            </p:spPr>
          </p:pic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F77EA81-BDD0-4879-B27C-A85ABA5B3E43}"/>
                  </a:ext>
                </a:extLst>
              </p:cNvPr>
              <p:cNvSpPr/>
              <p:nvPr/>
            </p:nvSpPr>
            <p:spPr>
              <a:xfrm>
                <a:off x="3665220" y="4467322"/>
                <a:ext cx="502920" cy="449580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noFill/>
                </a:endParaRPr>
              </a:p>
            </p:txBody>
          </p:sp>
          <p:sp>
            <p:nvSpPr>
              <p:cNvPr id="7" name="Rectangle: Rounded Corners 6" descr="1.">
                <a:extLst>
                  <a:ext uri="{FF2B5EF4-FFF2-40B4-BE49-F238E27FC236}">
                    <a16:creationId xmlns:a16="http://schemas.microsoft.com/office/drawing/2014/main" id="{80CBEF0D-164D-42FB-B31F-9EAFEC55A38A}"/>
                  </a:ext>
                </a:extLst>
              </p:cNvPr>
              <p:cNvSpPr/>
              <p:nvPr/>
            </p:nvSpPr>
            <p:spPr>
              <a:xfrm>
                <a:off x="4168140" y="5017986"/>
                <a:ext cx="403860" cy="345956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>
                  <a:noFill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97A964-2856-4FE2-B01C-79FEA1951A11}"/>
                  </a:ext>
                </a:extLst>
              </p:cNvPr>
              <p:cNvSpPr txBox="1"/>
              <p:nvPr/>
            </p:nvSpPr>
            <p:spPr>
              <a:xfrm>
                <a:off x="4274820" y="5017986"/>
                <a:ext cx="4343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>
                    <a:solidFill>
                      <a:srgbClr val="FF0000"/>
                    </a:solidFill>
                  </a:rPr>
                  <a:t>1.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DD4202C-EEEA-4C03-AAB1-7C2920A5AEFB}"/>
                  </a:ext>
                </a:extLst>
              </p:cNvPr>
              <p:cNvSpPr txBox="1"/>
              <p:nvPr/>
            </p:nvSpPr>
            <p:spPr>
              <a:xfrm>
                <a:off x="3634740" y="4507446"/>
                <a:ext cx="4343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dirty="0">
                    <a:solidFill>
                      <a:srgbClr val="FF0000"/>
                    </a:solidFill>
                  </a:rPr>
                  <a:t>2.</a:t>
                </a: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C065B3A-C397-49E5-AD8E-8B9C8C3CDD41}"/>
                </a:ext>
              </a:extLst>
            </p:cNvPr>
            <p:cNvSpPr/>
            <p:nvPr/>
          </p:nvSpPr>
          <p:spPr>
            <a:xfrm>
              <a:off x="2630129" y="4017742"/>
              <a:ext cx="502920" cy="44958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noFill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D2881A4-6232-4F7C-82C9-A1D3D39473F9}"/>
                </a:ext>
              </a:extLst>
            </p:cNvPr>
            <p:cNvSpPr txBox="1"/>
            <p:nvPr/>
          </p:nvSpPr>
          <p:spPr>
            <a:xfrm>
              <a:off x="2796540" y="3935388"/>
              <a:ext cx="434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</a:rPr>
                <a:t>3.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4593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273AFF3-09C1-4818-9F06-B28CC2720F94}"/>
              </a:ext>
            </a:extLst>
          </p:cNvPr>
          <p:cNvGrpSpPr/>
          <p:nvPr/>
        </p:nvGrpSpPr>
        <p:grpSpPr>
          <a:xfrm>
            <a:off x="1785937" y="1057928"/>
            <a:ext cx="7858125" cy="4393385"/>
            <a:chOff x="1785937" y="1057928"/>
            <a:chExt cx="7858125" cy="43933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E43714E-0B11-4B68-8F9C-18849ACFE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5937" y="1057928"/>
              <a:ext cx="7858125" cy="439338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AE2809-1878-4A27-88AF-7E8DEBF2A084}"/>
                </a:ext>
              </a:extLst>
            </p:cNvPr>
            <p:cNvSpPr txBox="1"/>
            <p:nvPr/>
          </p:nvSpPr>
          <p:spPr>
            <a:xfrm>
              <a:off x="3098759" y="4507446"/>
              <a:ext cx="434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</a:rPr>
                <a:t>1.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2F1B398-DA7D-4AB2-BB87-66379FD6B53F}"/>
                </a:ext>
              </a:extLst>
            </p:cNvPr>
            <p:cNvSpPr/>
            <p:nvPr/>
          </p:nvSpPr>
          <p:spPr>
            <a:xfrm>
              <a:off x="3030179" y="4427198"/>
              <a:ext cx="502920" cy="44958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9493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358A1BA-C616-46A8-9944-E70B54DC5158}"/>
              </a:ext>
            </a:extLst>
          </p:cNvPr>
          <p:cNvGrpSpPr/>
          <p:nvPr/>
        </p:nvGrpSpPr>
        <p:grpSpPr>
          <a:xfrm>
            <a:off x="628650" y="471356"/>
            <a:ext cx="10672763" cy="5630994"/>
            <a:chOff x="628650" y="471356"/>
            <a:chExt cx="10672763" cy="56309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30E93AF-A306-434C-897B-EBC24820B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471356"/>
              <a:ext cx="10672763" cy="5630994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2317A44-D4E3-4750-877D-794AE36AEB93}"/>
                </a:ext>
              </a:extLst>
            </p:cNvPr>
            <p:cNvSpPr/>
            <p:nvPr/>
          </p:nvSpPr>
          <p:spPr>
            <a:xfrm>
              <a:off x="3003674" y="5479520"/>
              <a:ext cx="640673" cy="62283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noFill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837F50-3F66-4BC4-8053-251B703F3BD4}"/>
                </a:ext>
              </a:extLst>
            </p:cNvPr>
            <p:cNvSpPr txBox="1"/>
            <p:nvPr/>
          </p:nvSpPr>
          <p:spPr>
            <a:xfrm>
              <a:off x="3003674" y="5110188"/>
              <a:ext cx="434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</a:rPr>
                <a:t>1.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2765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00CECB3-97C3-4B22-80CA-EA4FA982F0F9}"/>
              </a:ext>
            </a:extLst>
          </p:cNvPr>
          <p:cNvGrpSpPr/>
          <p:nvPr/>
        </p:nvGrpSpPr>
        <p:grpSpPr>
          <a:xfrm>
            <a:off x="1019175" y="628213"/>
            <a:ext cx="10153650" cy="5372974"/>
            <a:chOff x="1019175" y="628213"/>
            <a:chExt cx="10153650" cy="53729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48ECB24-0051-4F76-8434-DF48FB4F4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9175" y="628213"/>
              <a:ext cx="10153650" cy="5372974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DA8615D-8491-4AA9-9859-0D6ADD2D349B}"/>
                </a:ext>
              </a:extLst>
            </p:cNvPr>
            <p:cNvSpPr/>
            <p:nvPr/>
          </p:nvSpPr>
          <p:spPr>
            <a:xfrm>
              <a:off x="4156613" y="5378357"/>
              <a:ext cx="640673" cy="62283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noFill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6BBF82-7FF2-4198-BB00-04B83BAB9382}"/>
                </a:ext>
              </a:extLst>
            </p:cNvPr>
            <p:cNvSpPr txBox="1"/>
            <p:nvPr/>
          </p:nvSpPr>
          <p:spPr>
            <a:xfrm>
              <a:off x="4156613" y="5009025"/>
              <a:ext cx="434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</a:rPr>
                <a:t>1.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6015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A080D30-3713-4EE1-B2FB-4642D0E05CAA}"/>
              </a:ext>
            </a:extLst>
          </p:cNvPr>
          <p:cNvGrpSpPr/>
          <p:nvPr/>
        </p:nvGrpSpPr>
        <p:grpSpPr>
          <a:xfrm>
            <a:off x="1709530" y="1188132"/>
            <a:ext cx="8029575" cy="4481735"/>
            <a:chOff x="1709530" y="1188132"/>
            <a:chExt cx="8029575" cy="44817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690F39D-DA0B-478D-A159-D36AB3290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9530" y="1188132"/>
              <a:ext cx="8029575" cy="4481735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C27614A-13B8-4403-85A3-A1E96325B90F}"/>
                </a:ext>
              </a:extLst>
            </p:cNvPr>
            <p:cNvSpPr/>
            <p:nvPr/>
          </p:nvSpPr>
          <p:spPr>
            <a:xfrm>
              <a:off x="4143361" y="5220287"/>
              <a:ext cx="502920" cy="44958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noFill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47E3E3-81D5-4269-A4BF-3D3CF3B626CB}"/>
                </a:ext>
              </a:extLst>
            </p:cNvPr>
            <p:cNvSpPr txBox="1"/>
            <p:nvPr/>
          </p:nvSpPr>
          <p:spPr>
            <a:xfrm>
              <a:off x="4211941" y="5300535"/>
              <a:ext cx="434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</a:rPr>
                <a:t>1.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9364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8B4CEBA-6BA7-40D9-8ADF-BCACFD57728E}"/>
              </a:ext>
            </a:extLst>
          </p:cNvPr>
          <p:cNvGrpSpPr/>
          <p:nvPr/>
        </p:nvGrpSpPr>
        <p:grpSpPr>
          <a:xfrm>
            <a:off x="1325218" y="499920"/>
            <a:ext cx="9766852" cy="5360357"/>
            <a:chOff x="993913" y="579433"/>
            <a:chExt cx="9766852" cy="536035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BFCF242-BC03-4BB8-BC0D-732CCFF2E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3913" y="579433"/>
              <a:ext cx="9766852" cy="5360357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BCB31DB-DEA6-4084-AE9E-2C0E82AF4199}"/>
                </a:ext>
              </a:extLst>
            </p:cNvPr>
            <p:cNvSpPr/>
            <p:nvPr/>
          </p:nvSpPr>
          <p:spPr>
            <a:xfrm>
              <a:off x="9056370" y="2796545"/>
              <a:ext cx="1267073" cy="34249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noFill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4EAA03-9838-4161-914B-E265BA455C07}"/>
                </a:ext>
              </a:extLst>
            </p:cNvPr>
            <p:cNvSpPr txBox="1"/>
            <p:nvPr/>
          </p:nvSpPr>
          <p:spPr>
            <a:xfrm>
              <a:off x="9037983" y="2769705"/>
              <a:ext cx="434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</a:rPr>
                <a:t>1.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245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5436B0AC-AC40-43D3-87CF-A2C0937BFDA6}"/>
              </a:ext>
            </a:extLst>
          </p:cNvPr>
          <p:cNvGrpSpPr/>
          <p:nvPr/>
        </p:nvGrpSpPr>
        <p:grpSpPr>
          <a:xfrm>
            <a:off x="1524000" y="853048"/>
            <a:ext cx="8706678" cy="4789980"/>
            <a:chOff x="1524000" y="853048"/>
            <a:chExt cx="8706678" cy="47899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5026349-A945-4367-BB31-9A92DDE95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0" y="853048"/>
              <a:ext cx="8706678" cy="478998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1CAD59F-9706-408E-8EEF-D8015BE6D381}"/>
                </a:ext>
              </a:extLst>
            </p:cNvPr>
            <p:cNvSpPr txBox="1"/>
            <p:nvPr/>
          </p:nvSpPr>
          <p:spPr>
            <a:xfrm>
              <a:off x="3617845" y="4837044"/>
              <a:ext cx="434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</a:rPr>
                <a:t>1.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E5297EB-B5DC-492B-A792-B36713A6191E}"/>
                </a:ext>
              </a:extLst>
            </p:cNvPr>
            <p:cNvSpPr/>
            <p:nvPr/>
          </p:nvSpPr>
          <p:spPr>
            <a:xfrm>
              <a:off x="3617844" y="4919663"/>
              <a:ext cx="1106555" cy="20478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noFill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D4F9A33-2F51-4C78-86E5-BE7F773E55BB}"/>
                </a:ext>
              </a:extLst>
            </p:cNvPr>
            <p:cNvSpPr txBox="1"/>
            <p:nvPr/>
          </p:nvSpPr>
          <p:spPr>
            <a:xfrm>
              <a:off x="3617845" y="5055023"/>
              <a:ext cx="434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</a:rPr>
                <a:t>2.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7714DDB-FDB1-4204-B36E-ABE614163020}"/>
                </a:ext>
              </a:extLst>
            </p:cNvPr>
            <p:cNvSpPr/>
            <p:nvPr/>
          </p:nvSpPr>
          <p:spPr>
            <a:xfrm>
              <a:off x="3617844" y="5137642"/>
              <a:ext cx="1106555" cy="20478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noFill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506ABFF-B333-4BC0-BACE-E31DE63EADC8}"/>
                </a:ext>
              </a:extLst>
            </p:cNvPr>
            <p:cNvSpPr txBox="1"/>
            <p:nvPr/>
          </p:nvSpPr>
          <p:spPr>
            <a:xfrm>
              <a:off x="3617845" y="5272309"/>
              <a:ext cx="4343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solidFill>
                    <a:srgbClr val="FF0000"/>
                  </a:solidFill>
                </a:rPr>
                <a:t>3.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0D5A6C4-15F8-46B5-8974-08F9EC58E563}"/>
                </a:ext>
              </a:extLst>
            </p:cNvPr>
            <p:cNvSpPr/>
            <p:nvPr/>
          </p:nvSpPr>
          <p:spPr>
            <a:xfrm>
              <a:off x="3617844" y="5354928"/>
              <a:ext cx="1106555" cy="20478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527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72B0311-D1C1-4C40-8462-1EE74606BED6}"/>
              </a:ext>
            </a:extLst>
          </p:cNvPr>
          <p:cNvGrpSpPr/>
          <p:nvPr/>
        </p:nvGrpSpPr>
        <p:grpSpPr>
          <a:xfrm>
            <a:off x="899776" y="572743"/>
            <a:ext cx="10392448" cy="5712514"/>
            <a:chOff x="899776" y="572743"/>
            <a:chExt cx="10392448" cy="571251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0E2A25D-5AED-416E-BE9A-B23B16C07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776" y="572743"/>
              <a:ext cx="10392448" cy="5712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240679E-48EA-4D4E-A52F-A16CA41E8CB7}"/>
                </a:ext>
              </a:extLst>
            </p:cNvPr>
            <p:cNvSpPr/>
            <p:nvPr/>
          </p:nvSpPr>
          <p:spPr>
            <a:xfrm>
              <a:off x="9415463" y="1984927"/>
              <a:ext cx="1400175" cy="1014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355451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4725DF9-8B5D-469B-850D-1A656B4A76ED}"/>
              </a:ext>
            </a:extLst>
          </p:cNvPr>
          <p:cNvGrpSpPr/>
          <p:nvPr/>
        </p:nvGrpSpPr>
        <p:grpSpPr>
          <a:xfrm>
            <a:off x="1403696" y="898722"/>
            <a:ext cx="8668992" cy="4848522"/>
            <a:chOff x="1403696" y="898722"/>
            <a:chExt cx="8668992" cy="4848522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2A675D96-7FB4-4728-AA89-CA7FBCF3DC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96" y="898722"/>
              <a:ext cx="8668992" cy="48485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213BA86-43EE-41C8-A589-F89940C1E602}"/>
                </a:ext>
              </a:extLst>
            </p:cNvPr>
            <p:cNvSpPr/>
            <p:nvPr/>
          </p:nvSpPr>
          <p:spPr>
            <a:xfrm>
              <a:off x="8434802" y="1918666"/>
              <a:ext cx="1400175" cy="1014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663631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A826C6A-CCB6-4404-9416-0C37D56C831E}"/>
              </a:ext>
            </a:extLst>
          </p:cNvPr>
          <p:cNvGrpSpPr/>
          <p:nvPr/>
        </p:nvGrpSpPr>
        <p:grpSpPr>
          <a:xfrm>
            <a:off x="1916" y="4577523"/>
            <a:ext cx="12192000" cy="660398"/>
            <a:chOff x="0" y="3522984"/>
            <a:chExt cx="12192000" cy="66039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19BB73-9743-407E-A810-563E43B6C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555" r="66437" b="43704"/>
            <a:stretch/>
          </p:blipFill>
          <p:spPr>
            <a:xfrm>
              <a:off x="0" y="3522984"/>
              <a:ext cx="8402398" cy="66039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E8DEEE-8BDA-448B-8C55-F0A7A5E7C6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646" t="53555" b="43704"/>
            <a:stretch/>
          </p:blipFill>
          <p:spPr>
            <a:xfrm>
              <a:off x="3091102" y="3522984"/>
              <a:ext cx="9100898" cy="6603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9D7F9B-B9D9-4FC3-A86B-B1A6591C4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072" t="53555" r="36861" b="43704"/>
            <a:stretch/>
          </p:blipFill>
          <p:spPr>
            <a:xfrm>
              <a:off x="4772699" y="3522984"/>
              <a:ext cx="5524500" cy="66039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5EB18D0-36A5-4EC2-8E59-23EA2437ACC2}"/>
                </a:ext>
              </a:extLst>
            </p:cNvPr>
            <p:cNvGrpSpPr/>
            <p:nvPr/>
          </p:nvGrpSpPr>
          <p:grpSpPr>
            <a:xfrm>
              <a:off x="2802335" y="3522984"/>
              <a:ext cx="609136" cy="660398"/>
              <a:chOff x="2652224" y="1538719"/>
              <a:chExt cx="609136" cy="660398"/>
            </a:xfrm>
          </p:grpSpPr>
          <p:pic>
            <p:nvPicPr>
              <p:cNvPr id="2050" name="Picture 2" descr="Help">
                <a:extLst>
                  <a:ext uri="{FF2B5EF4-FFF2-40B4-BE49-F238E27FC236}">
                    <a16:creationId xmlns:a16="http://schemas.microsoft.com/office/drawing/2014/main" id="{53F4CF3C-A3E9-4356-9E85-6DA56FE04D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6809" r="68354"/>
              <a:stretch/>
            </p:blipFill>
            <p:spPr bwMode="auto">
              <a:xfrm>
                <a:off x="2771218" y="1538719"/>
                <a:ext cx="377268" cy="4359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DF4F89F-F19C-401F-931D-C4BEEF69082A}"/>
                  </a:ext>
                </a:extLst>
              </p:cNvPr>
              <p:cNvSpPr txBox="1"/>
              <p:nvPr/>
            </p:nvSpPr>
            <p:spPr>
              <a:xfrm>
                <a:off x="2652224" y="1922118"/>
                <a:ext cx="609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200" b="1" dirty="0">
                    <a:solidFill>
                      <a:srgbClr val="A8A8A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Emoji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27260FF-DFA8-454F-8A9F-20F50CEEA8F9}"/>
                </a:ext>
              </a:extLst>
            </p:cNvPr>
            <p:cNvGrpSpPr/>
            <p:nvPr/>
          </p:nvGrpSpPr>
          <p:grpSpPr>
            <a:xfrm>
              <a:off x="3700238" y="3557588"/>
              <a:ext cx="894911" cy="625794"/>
              <a:chOff x="4525207" y="1903192"/>
              <a:chExt cx="894911" cy="625794"/>
            </a:xfrm>
          </p:grpSpPr>
          <p:pic>
            <p:nvPicPr>
              <p:cNvPr id="2052" name="Picture 4" descr="Question Mark empty">
                <a:extLst>
                  <a:ext uri="{FF2B5EF4-FFF2-40B4-BE49-F238E27FC236}">
                    <a16:creationId xmlns:a16="http://schemas.microsoft.com/office/drawing/2014/main" id="{5B56F2A3-B98B-47AE-B8CF-6253D5CB89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3973" y="1903192"/>
                <a:ext cx="317378" cy="4359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AC1A39-80E3-496E-AE5E-6E65E5C08617}"/>
                  </a:ext>
                </a:extLst>
              </p:cNvPr>
              <p:cNvSpPr txBox="1"/>
              <p:nvPr/>
            </p:nvSpPr>
            <p:spPr>
              <a:xfrm>
                <a:off x="4525207" y="2251987"/>
                <a:ext cx="8949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200" b="1" dirty="0">
                    <a:solidFill>
                      <a:srgbClr val="A8A8A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Question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206E65-7D9D-494E-83C2-F7BCDC49E25C}"/>
              </a:ext>
            </a:extLst>
          </p:cNvPr>
          <p:cNvGrpSpPr/>
          <p:nvPr/>
        </p:nvGrpSpPr>
        <p:grpSpPr>
          <a:xfrm>
            <a:off x="0" y="5453907"/>
            <a:ext cx="12192000" cy="660398"/>
            <a:chOff x="0" y="4847181"/>
            <a:chExt cx="12192000" cy="66039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0D47AF0-0816-491E-8130-77DCE06AE8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3555" r="66437" b="43704"/>
            <a:stretch/>
          </p:blipFill>
          <p:spPr>
            <a:xfrm>
              <a:off x="0" y="4847181"/>
              <a:ext cx="8402398" cy="66039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104C8E1-0725-441F-8816-1CBF683FF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3646" t="53555" b="43704"/>
            <a:stretch/>
          </p:blipFill>
          <p:spPr>
            <a:xfrm>
              <a:off x="3091102" y="4847181"/>
              <a:ext cx="9100898" cy="660398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0880F31-3E93-4946-B281-E7F842EC7AFB}"/>
                </a:ext>
              </a:extLst>
            </p:cNvPr>
            <p:cNvGrpSpPr/>
            <p:nvPr/>
          </p:nvGrpSpPr>
          <p:grpSpPr>
            <a:xfrm>
              <a:off x="3669858" y="4881150"/>
              <a:ext cx="955670" cy="625794"/>
              <a:chOff x="3539157" y="3557588"/>
              <a:chExt cx="955670" cy="62579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ED5933-14F8-4AB8-83B3-FA94AD752158}"/>
                  </a:ext>
                </a:extLst>
              </p:cNvPr>
              <p:cNvSpPr txBox="1"/>
              <p:nvPr/>
            </p:nvSpPr>
            <p:spPr>
              <a:xfrm>
                <a:off x="3569537" y="3906383"/>
                <a:ext cx="89491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200" b="1" dirty="0">
                    <a:solidFill>
                      <a:srgbClr val="A8A8A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Question</a:t>
                </a:r>
              </a:p>
            </p:txBody>
          </p:sp>
          <p:pic>
            <p:nvPicPr>
              <p:cNvPr id="2058" name="Picture 10" descr="Question mark Emoji Logo Brand, others, miscellaneous, text, computer png |  PNGWing">
                <a:extLst>
                  <a:ext uri="{FF2B5EF4-FFF2-40B4-BE49-F238E27FC236}">
                    <a16:creationId xmlns:a16="http://schemas.microsoft.com/office/drawing/2014/main" id="{B3C5916C-426F-46DF-B6C3-CFC8776F6E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6250" b="95117" l="10000" r="90000">
                            <a14:foregroundMark x1="49130" y1="6445" x2="49130" y2="6445"/>
                            <a14:foregroundMark x1="49348" y1="83594" x2="49348" y2="83594"/>
                            <a14:foregroundMark x1="50435" y1="95117" x2="50435" y2="95117"/>
                          </a14:backgroundRemoval>
                        </a14:imgEffect>
                        <a14:imgEffect>
                          <a14:colorTemperature colorTemp="7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39157" y="3557588"/>
                <a:ext cx="955670" cy="4360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664DF9C-B744-46F7-B718-350D32BD80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072" t="53555" r="36861" b="43704"/>
            <a:stretch/>
          </p:blipFill>
          <p:spPr>
            <a:xfrm>
              <a:off x="4772699" y="4847181"/>
              <a:ext cx="5524500" cy="660398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B3F74FC-1F0A-4BDB-872D-5D1B10DC0339}"/>
                </a:ext>
              </a:extLst>
            </p:cNvPr>
            <p:cNvGrpSpPr/>
            <p:nvPr/>
          </p:nvGrpSpPr>
          <p:grpSpPr>
            <a:xfrm>
              <a:off x="2802335" y="4847181"/>
              <a:ext cx="609136" cy="660398"/>
              <a:chOff x="2652224" y="1538719"/>
              <a:chExt cx="609136" cy="660398"/>
            </a:xfrm>
          </p:grpSpPr>
          <p:pic>
            <p:nvPicPr>
              <p:cNvPr id="33" name="Picture 2" descr="Help">
                <a:extLst>
                  <a:ext uri="{FF2B5EF4-FFF2-40B4-BE49-F238E27FC236}">
                    <a16:creationId xmlns:a16="http://schemas.microsoft.com/office/drawing/2014/main" id="{08809B4A-914A-46F2-B8C0-757DB4F1F1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6809" r="68354"/>
              <a:stretch/>
            </p:blipFill>
            <p:spPr bwMode="auto">
              <a:xfrm>
                <a:off x="2771218" y="1538719"/>
                <a:ext cx="377268" cy="4359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06F1745-292A-410D-8DEC-445703258B43}"/>
                  </a:ext>
                </a:extLst>
              </p:cNvPr>
              <p:cNvSpPr txBox="1"/>
              <p:nvPr/>
            </p:nvSpPr>
            <p:spPr>
              <a:xfrm>
                <a:off x="2652224" y="1922118"/>
                <a:ext cx="6091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200" b="1" dirty="0">
                    <a:solidFill>
                      <a:srgbClr val="A8A8A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Emoji</a:t>
                </a:r>
              </a:p>
            </p:txBody>
          </p:sp>
        </p:grpSp>
      </p:grpSp>
      <p:pic>
        <p:nvPicPr>
          <p:cNvPr id="1026" name="Picture 2" descr="🙂 Slightly Smiling Face Emoji — Meaning, Copy &amp; Paste">
            <a:extLst>
              <a:ext uri="{FF2B5EF4-FFF2-40B4-BE49-F238E27FC236}">
                <a16:creationId xmlns:a16="http://schemas.microsoft.com/office/drawing/2014/main" id="{7ED599CB-341E-4125-83E6-2A8207085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125" b="94375" l="6875" r="94375">
                        <a14:foregroundMark x1="45625" y1="8125" x2="45625" y2="8125"/>
                        <a14:foregroundMark x1="32500" y1="10000" x2="32500" y2="10000"/>
                        <a14:foregroundMark x1="6875" y1="46250" x2="6875" y2="46250"/>
                        <a14:foregroundMark x1="46875" y1="91250" x2="46875" y2="91250"/>
                        <a14:foregroundMark x1="94375" y1="48750" x2="94375" y2="48750"/>
                        <a14:foregroundMark x1="50000" y1="94375" x2="50000" y2="9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16" y="87461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ownload Free png Paint Palette Png Photos - Clipart Color Palette Png,  Transparent ... - DLPNG.com">
            <a:extLst>
              <a:ext uri="{FF2B5EF4-FFF2-40B4-BE49-F238E27FC236}">
                <a16:creationId xmlns:a16="http://schemas.microsoft.com/office/drawing/2014/main" id="{4D7FBCF7-4CD8-4E30-842B-881D4DDBE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335" b="93797" l="10000" r="90000">
                        <a14:foregroundMark x1="44524" y1="50372" x2="44524" y2="50372"/>
                        <a14:foregroundMark x1="39881" y1="44417" x2="39881" y2="44417"/>
                        <a14:foregroundMark x1="44048" y1="46650" x2="44048" y2="46650"/>
                        <a14:foregroundMark x1="14524" y1="8933" x2="14524" y2="8933"/>
                        <a14:foregroundMark x1="11548" y1="5335" x2="11548" y2="5335"/>
                        <a14:foregroundMark x1="49762" y1="91687" x2="49762" y2="91687"/>
                        <a14:foregroundMark x1="43214" y1="50248" x2="43214" y2="50248"/>
                        <a14:foregroundMark x1="46786" y1="44169" x2="46786" y2="44169"/>
                        <a14:foregroundMark x1="28214" y1="87469" x2="28214" y2="87469"/>
                        <a14:foregroundMark x1="26667" y1="86973" x2="26667" y2="86973"/>
                        <a14:foregroundMark x1="31071" y1="89082" x2="31071" y2="89082"/>
                        <a14:foregroundMark x1="38452" y1="91687" x2="38452" y2="91687"/>
                        <a14:foregroundMark x1="48810" y1="93797" x2="48810" y2="93797"/>
                        <a14:foregroundMark x1="44762" y1="52481" x2="44762" y2="52481"/>
                        <a14:foregroundMark x1="42024" y1="48883" x2="42024" y2="48883"/>
                        <a14:foregroundMark x1="41190" y1="49752" x2="41190" y2="49752"/>
                        <a14:foregroundMark x1="45476" y1="53350" x2="45476" y2="53350"/>
                        <a14:foregroundMark x1="47500" y1="55707" x2="47500" y2="55707"/>
                        <a14:backgroundMark x1="48333" y1="47146" x2="48333" y2="47146"/>
                        <a14:backgroundMark x1="46429" y1="45161" x2="46429" y2="45161"/>
                        <a14:backgroundMark x1="49643" y1="49256" x2="49643" y2="492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375" y="637191"/>
            <a:ext cx="1835629" cy="176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voiding Gender Identity Discrimination in Your Office">
            <a:extLst>
              <a:ext uri="{FF2B5EF4-FFF2-40B4-BE49-F238E27FC236}">
                <a16:creationId xmlns:a16="http://schemas.microsoft.com/office/drawing/2014/main" id="{0039F01D-C599-4392-91FA-F11074766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8400" b="95600" l="10000" r="90000">
                        <a14:foregroundMark x1="77000" y1="42000" x2="77000" y2="42000"/>
                        <a14:foregroundMark x1="49667" y1="41600" x2="49667" y2="41600"/>
                        <a14:foregroundMark x1="21667" y1="40400" x2="21667" y2="40400"/>
                        <a14:foregroundMark x1="21333" y1="64000" x2="21333" y2="64000"/>
                        <a14:foregroundMark x1="48333" y1="58400" x2="48333" y2="58400"/>
                        <a14:foregroundMark x1="73667" y1="94800" x2="73667" y2="94800"/>
                        <a14:foregroundMark x1="79333" y1="95600" x2="79333" y2="95600"/>
                        <a14:foregroundMark x1="19000" y1="95200" x2="19000" y2="95200"/>
                        <a14:backgroundMark x1="19000" y1="96000" x2="19000" y2="96000"/>
                        <a14:backgroundMark x1="76000" y1="82400" x2="76000" y2="82400"/>
                        <a14:backgroundMark x1="70667" y1="64000" x2="70667" y2="64000"/>
                        <a14:backgroundMark x1="82667" y1="66000" x2="82667" y2="6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608"/>
          <a:stretch/>
        </p:blipFill>
        <p:spPr bwMode="auto">
          <a:xfrm>
            <a:off x="4202363" y="840733"/>
            <a:ext cx="2857500" cy="162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952D9A2-ED1C-49F6-B8B1-DC284C4780DC}"/>
              </a:ext>
            </a:extLst>
          </p:cNvPr>
          <p:cNvGrpSpPr/>
          <p:nvPr/>
        </p:nvGrpSpPr>
        <p:grpSpPr>
          <a:xfrm>
            <a:off x="8727186" y="-109767"/>
            <a:ext cx="1683026" cy="3154710"/>
            <a:chOff x="8727186" y="-109767"/>
            <a:chExt cx="1683026" cy="315471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4F7B175-23F0-4495-84AE-ABCF28AF229C}"/>
                </a:ext>
              </a:extLst>
            </p:cNvPr>
            <p:cNvSpPr txBox="1"/>
            <p:nvPr/>
          </p:nvSpPr>
          <p:spPr>
            <a:xfrm>
              <a:off x="8727186" y="-109767"/>
              <a:ext cx="1683026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9900" b="1" dirty="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D54034-F13C-4A60-9222-207A13FBB8C2}"/>
                </a:ext>
              </a:extLst>
            </p:cNvPr>
            <p:cNvSpPr txBox="1"/>
            <p:nvPr/>
          </p:nvSpPr>
          <p:spPr>
            <a:xfrm>
              <a:off x="8840199" y="2398612"/>
              <a:ext cx="1457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b="1" dirty="0">
                  <a:solidFill>
                    <a:srgbClr val="FF0000"/>
                  </a:solidFill>
                </a:rPr>
                <a:t>Question</a:t>
              </a:r>
            </a:p>
            <a:p>
              <a:pPr algn="ctr"/>
              <a:r>
                <a:rPr lang="en-CA" b="1" dirty="0">
                  <a:solidFill>
                    <a:srgbClr val="FF0000"/>
                  </a:solidFill>
                </a:rPr>
                <a:t>Pending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8103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962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417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153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660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2820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69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Person on Apple iOS 13.3">
            <a:extLst>
              <a:ext uri="{FF2B5EF4-FFF2-40B4-BE49-F238E27FC236}">
                <a16:creationId xmlns:a16="http://schemas.microsoft.com/office/drawing/2014/main" id="{DFFDDF21-ECCE-446C-A625-F560F0A9E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862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man on Apple iOS 13.3">
            <a:extLst>
              <a:ext uri="{FF2B5EF4-FFF2-40B4-BE49-F238E27FC236}">
                <a16:creationId xmlns:a16="http://schemas.microsoft.com/office/drawing/2014/main" id="{70614663-EC2C-4A8D-810F-0C431B5B2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7657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Person: Light Skin Tone, Beard on Apple iOS 13.3">
            <a:extLst>
              <a:ext uri="{FF2B5EF4-FFF2-40B4-BE49-F238E27FC236}">
                <a16:creationId xmlns:a16="http://schemas.microsoft.com/office/drawing/2014/main" id="{A2917158-0ECD-4E3F-881B-5F5D0AA5E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17526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Person: Medium-Light Skin Tone, Beard on Apple iOS 13.3">
            <a:extLst>
              <a:ext uri="{FF2B5EF4-FFF2-40B4-BE49-F238E27FC236}">
                <a16:creationId xmlns:a16="http://schemas.microsoft.com/office/drawing/2014/main" id="{F3049C19-C7BA-4C05-B778-0F465C954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17526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Person: Medium Skin Tone, Beard on Apple iOS 13.3">
            <a:extLst>
              <a:ext uri="{FF2B5EF4-FFF2-40B4-BE49-F238E27FC236}">
                <a16:creationId xmlns:a16="http://schemas.microsoft.com/office/drawing/2014/main" id="{FA96B826-92BA-4E98-B2A6-11D4565E4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17526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Person: Medium-Dark Skin Tone, Beard on Apple iOS 13.3">
            <a:extLst>
              <a:ext uri="{FF2B5EF4-FFF2-40B4-BE49-F238E27FC236}">
                <a16:creationId xmlns:a16="http://schemas.microsoft.com/office/drawing/2014/main" id="{64E54BEA-24A2-4571-BEC1-992EC96F2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526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Person: Dark Skin Tone, Beard on Apple iOS 13.3">
            <a:extLst>
              <a:ext uri="{FF2B5EF4-FFF2-40B4-BE49-F238E27FC236}">
                <a16:creationId xmlns:a16="http://schemas.microsoft.com/office/drawing/2014/main" id="{38B2FD92-9645-4DF3-A007-3CF8CAF0C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17526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72821D-3B6D-4154-B964-F0BD4CCE4872}"/>
              </a:ext>
            </a:extLst>
          </p:cNvPr>
          <p:cNvSpPr txBox="1"/>
          <p:nvPr/>
        </p:nvSpPr>
        <p:spPr>
          <a:xfrm>
            <a:off x="2514600" y="5191125"/>
            <a:ext cx="6562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/>
              <a:t>Attentive</a:t>
            </a:r>
          </a:p>
        </p:txBody>
      </p:sp>
      <p:pic>
        <p:nvPicPr>
          <p:cNvPr id="3076" name="Picture 4" descr="Person: Beard on Apple iOS 13.3">
            <a:extLst>
              <a:ext uri="{FF2B5EF4-FFF2-40B4-BE49-F238E27FC236}">
                <a16:creationId xmlns:a16="http://schemas.microsoft.com/office/drawing/2014/main" id="{D1E45086-4FF7-4367-B4A6-F99436454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00" b="96667" l="5000" r="94167">
                        <a14:foregroundMark x1="5000" y1="15000" x2="5000" y2="15000"/>
                        <a14:foregroundMark x1="9167" y1="10833" x2="9167" y2="10833"/>
                        <a14:foregroundMark x1="5000" y1="67500" x2="5000" y2="67500"/>
                        <a14:foregroundMark x1="7500" y1="87500" x2="7500" y2="87500"/>
                        <a14:foregroundMark x1="88333" y1="86667" x2="88333" y2="86667"/>
                        <a14:foregroundMark x1="94167" y1="14167" x2="94167" y2="14167"/>
                        <a14:foregroundMark x1="41667" y1="8333" x2="41667" y2="8333"/>
                        <a14:foregroundMark x1="55000" y1="3333" x2="55000" y2="3333"/>
                        <a14:foregroundMark x1="46667" y1="87500" x2="46667" y2="87500"/>
                        <a14:foregroundMark x1="70000" y1="85833" x2="70000" y2="85833"/>
                        <a14:foregroundMark x1="60000" y1="90000" x2="60000" y2="90000"/>
                        <a14:foregroundMark x1="47500" y1="93333" x2="47500" y2="93333"/>
                        <a14:foregroundMark x1="50833" y1="96667" x2="50833" y2="96667"/>
                        <a14:backgroundMark x1="8333" y1="10000" x2="8333" y2="10000"/>
                        <a14:backgroundMark x1="6667" y1="29167" x2="6667" y2="29167"/>
                        <a14:backgroundMark x1="4167" y1="48333" x2="4167" y2="48333"/>
                        <a14:backgroundMark x1="3333" y1="75833" x2="3333" y2="79167"/>
                        <a14:backgroundMark x1="4167" y1="90000" x2="4167" y2="90000"/>
                        <a14:backgroundMark x1="91667" y1="92500" x2="91667" y2="92500"/>
                        <a14:backgroundMark x1="98333" y1="33333" x2="98333" y2="33333"/>
                        <a14:backgroundMark x1="93333" y1="14167" x2="93333" y2="14167"/>
                        <a14:backgroundMark x1="88333" y1="10833" x2="88333" y2="10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307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: Beard on Apple iOS 13.3">
            <a:extLst>
              <a:ext uri="{FF2B5EF4-FFF2-40B4-BE49-F238E27FC236}">
                <a16:creationId xmlns:a16="http://schemas.microsoft.com/office/drawing/2014/main" id="{9291B782-0035-4C46-A83A-52023AEBD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erson on Apple iOS 13.3">
            <a:extLst>
              <a:ext uri="{FF2B5EF4-FFF2-40B4-BE49-F238E27FC236}">
                <a16:creationId xmlns:a16="http://schemas.microsoft.com/office/drawing/2014/main" id="{F1C69ACA-69D3-4075-8993-5CDA42538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862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Woman on Apple iOS 13.3">
            <a:extLst>
              <a:ext uri="{FF2B5EF4-FFF2-40B4-BE49-F238E27FC236}">
                <a16:creationId xmlns:a16="http://schemas.microsoft.com/office/drawing/2014/main" id="{8C627420-C0E6-4D83-8F14-893D08770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7657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084D59-BADD-4AD3-876A-9D6AA8F0E7A9}"/>
              </a:ext>
            </a:extLst>
          </p:cNvPr>
          <p:cNvSpPr txBox="1"/>
          <p:nvPr/>
        </p:nvSpPr>
        <p:spPr>
          <a:xfrm>
            <a:off x="2814637" y="5000625"/>
            <a:ext cx="6562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/>
              <a:t>Confused</a:t>
            </a:r>
          </a:p>
        </p:txBody>
      </p:sp>
      <p:pic>
        <p:nvPicPr>
          <p:cNvPr id="2" name="Picture 2" descr="Person Shrugging on Apple iOS 13.3">
            <a:extLst>
              <a:ext uri="{FF2B5EF4-FFF2-40B4-BE49-F238E27FC236}">
                <a16:creationId xmlns:a16="http://schemas.microsoft.com/office/drawing/2014/main" id="{40BB6E1A-3D5D-45D3-BEFC-642474C37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135" y="6096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56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: Beard on Apple iOS 13.3">
            <a:extLst>
              <a:ext uri="{FF2B5EF4-FFF2-40B4-BE49-F238E27FC236}">
                <a16:creationId xmlns:a16="http://schemas.microsoft.com/office/drawing/2014/main" id="{972DB89C-24B7-4B50-800B-3DDE63D38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erson on Apple iOS 13.3">
            <a:extLst>
              <a:ext uri="{FF2B5EF4-FFF2-40B4-BE49-F238E27FC236}">
                <a16:creationId xmlns:a16="http://schemas.microsoft.com/office/drawing/2014/main" id="{FB6D86B5-7E82-4A66-B383-2419DE684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862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Woman on Apple iOS 13.3">
            <a:extLst>
              <a:ext uri="{FF2B5EF4-FFF2-40B4-BE49-F238E27FC236}">
                <a16:creationId xmlns:a16="http://schemas.microsoft.com/office/drawing/2014/main" id="{53BFF863-7A4D-4A50-80B7-403632EA1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7657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6C0D76-9832-4E94-B40D-BC18E58F173F}"/>
              </a:ext>
            </a:extLst>
          </p:cNvPr>
          <p:cNvSpPr txBox="1"/>
          <p:nvPr/>
        </p:nvSpPr>
        <p:spPr>
          <a:xfrm>
            <a:off x="2719387" y="5162550"/>
            <a:ext cx="6562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/>
              <a:t>Bored</a:t>
            </a:r>
          </a:p>
        </p:txBody>
      </p:sp>
      <p:pic>
        <p:nvPicPr>
          <p:cNvPr id="2" name="Picture 2" descr="Person Facepalming on Apple iOS 13.3">
            <a:extLst>
              <a:ext uri="{FF2B5EF4-FFF2-40B4-BE49-F238E27FC236}">
                <a16:creationId xmlns:a16="http://schemas.microsoft.com/office/drawing/2014/main" id="{21B1E2EA-0243-4EA1-B294-867A50CCE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49" y="42862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119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: Beard on Apple iOS 13.3">
            <a:extLst>
              <a:ext uri="{FF2B5EF4-FFF2-40B4-BE49-F238E27FC236}">
                <a16:creationId xmlns:a16="http://schemas.microsoft.com/office/drawing/2014/main" id="{9291B782-0035-4C46-A83A-52023AEBD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erson on Apple iOS 13.3">
            <a:extLst>
              <a:ext uri="{FF2B5EF4-FFF2-40B4-BE49-F238E27FC236}">
                <a16:creationId xmlns:a16="http://schemas.microsoft.com/office/drawing/2014/main" id="{F1C69ACA-69D3-4075-8993-5CDA42538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862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Woman on Apple iOS 13.3">
            <a:extLst>
              <a:ext uri="{FF2B5EF4-FFF2-40B4-BE49-F238E27FC236}">
                <a16:creationId xmlns:a16="http://schemas.microsoft.com/office/drawing/2014/main" id="{8C627420-C0E6-4D83-8F14-893D08770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7657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084D59-BADD-4AD3-876A-9D6AA8F0E7A9}"/>
              </a:ext>
            </a:extLst>
          </p:cNvPr>
          <p:cNvSpPr txBox="1"/>
          <p:nvPr/>
        </p:nvSpPr>
        <p:spPr>
          <a:xfrm>
            <a:off x="2814637" y="5000625"/>
            <a:ext cx="6562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/>
              <a:t>Question</a:t>
            </a:r>
          </a:p>
        </p:txBody>
      </p:sp>
      <p:pic>
        <p:nvPicPr>
          <p:cNvPr id="2" name="Picture 8" descr="Person Raising Hand on Apple iOS 13.3">
            <a:extLst>
              <a:ext uri="{FF2B5EF4-FFF2-40B4-BE49-F238E27FC236}">
                <a16:creationId xmlns:a16="http://schemas.microsoft.com/office/drawing/2014/main" id="{56711FD3-DDBB-4702-A6C2-EE4DE9002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2862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10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: Beard on Apple iOS 13.3">
            <a:extLst>
              <a:ext uri="{FF2B5EF4-FFF2-40B4-BE49-F238E27FC236}">
                <a16:creationId xmlns:a16="http://schemas.microsoft.com/office/drawing/2014/main" id="{9291B782-0035-4C46-A83A-52023AEBD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erson on Apple iOS 13.3">
            <a:extLst>
              <a:ext uri="{FF2B5EF4-FFF2-40B4-BE49-F238E27FC236}">
                <a16:creationId xmlns:a16="http://schemas.microsoft.com/office/drawing/2014/main" id="{F1C69ACA-69D3-4075-8993-5CDA42538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862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Woman on Apple iOS 13.3">
            <a:extLst>
              <a:ext uri="{FF2B5EF4-FFF2-40B4-BE49-F238E27FC236}">
                <a16:creationId xmlns:a16="http://schemas.microsoft.com/office/drawing/2014/main" id="{8C627420-C0E6-4D83-8F14-893D08770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7657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084D59-BADD-4AD3-876A-9D6AA8F0E7A9}"/>
              </a:ext>
            </a:extLst>
          </p:cNvPr>
          <p:cNvSpPr txBox="1"/>
          <p:nvPr/>
        </p:nvSpPr>
        <p:spPr>
          <a:xfrm>
            <a:off x="2814637" y="5000625"/>
            <a:ext cx="6562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/>
              <a:t>Louder</a:t>
            </a:r>
          </a:p>
        </p:txBody>
      </p:sp>
      <p:pic>
        <p:nvPicPr>
          <p:cNvPr id="5122" name="Picture 2" descr="Deaf Person on Apple iOS 13.3">
            <a:extLst>
              <a:ext uri="{FF2B5EF4-FFF2-40B4-BE49-F238E27FC236}">
                <a16:creationId xmlns:a16="http://schemas.microsoft.com/office/drawing/2014/main" id="{8B1AF1EE-7E91-4E14-BD02-DA70D4EB5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42862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432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: Beard on Apple iOS 13.3">
            <a:extLst>
              <a:ext uri="{FF2B5EF4-FFF2-40B4-BE49-F238E27FC236}">
                <a16:creationId xmlns:a16="http://schemas.microsoft.com/office/drawing/2014/main" id="{9291B782-0035-4C46-A83A-52023AEBD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erson on Apple iOS 13.3">
            <a:extLst>
              <a:ext uri="{FF2B5EF4-FFF2-40B4-BE49-F238E27FC236}">
                <a16:creationId xmlns:a16="http://schemas.microsoft.com/office/drawing/2014/main" id="{F1C69ACA-69D3-4075-8993-5CDA42538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862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Woman on Apple iOS 13.3">
            <a:extLst>
              <a:ext uri="{FF2B5EF4-FFF2-40B4-BE49-F238E27FC236}">
                <a16:creationId xmlns:a16="http://schemas.microsoft.com/office/drawing/2014/main" id="{8C627420-C0E6-4D83-8F14-893D08770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90901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an Frowning on Apple iOS 13.3">
            <a:extLst>
              <a:ext uri="{FF2B5EF4-FFF2-40B4-BE49-F238E27FC236}">
                <a16:creationId xmlns:a16="http://schemas.microsoft.com/office/drawing/2014/main" id="{C23FA433-356C-4DC6-9BE8-20D8BDB9E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17526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erson Frowning on Apple iOS 13.3">
            <a:extLst>
              <a:ext uri="{FF2B5EF4-FFF2-40B4-BE49-F238E27FC236}">
                <a16:creationId xmlns:a16="http://schemas.microsoft.com/office/drawing/2014/main" id="{FE28E8E5-1B2B-43CE-9735-0135C8018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42862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oman Frowning on Apple iOS 13.3">
            <a:extLst>
              <a:ext uri="{FF2B5EF4-FFF2-40B4-BE49-F238E27FC236}">
                <a16:creationId xmlns:a16="http://schemas.microsoft.com/office/drawing/2014/main" id="{C3DE01B0-6E93-403F-8CBD-2DA60739F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3076575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084D59-BADD-4AD3-876A-9D6AA8F0E7A9}"/>
              </a:ext>
            </a:extLst>
          </p:cNvPr>
          <p:cNvSpPr txBox="1"/>
          <p:nvPr/>
        </p:nvSpPr>
        <p:spPr>
          <a:xfrm>
            <a:off x="2514600" y="5191125"/>
            <a:ext cx="6562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5400" dirty="0"/>
              <a:t>Stressed/Unhappy</a:t>
            </a:r>
          </a:p>
        </p:txBody>
      </p:sp>
    </p:spTree>
    <p:extLst>
      <p:ext uri="{BB962C8B-B14F-4D97-AF65-F5344CB8AC3E}">
        <p14:creationId xmlns:p14="http://schemas.microsoft.com/office/powerpoint/2010/main" val="2702682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F3926B-793E-4772-9C90-731BDF04E5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5" b="3896" l="15625" r="54167">
                        <a14:foregroundMark x1="17396" y1="1082" x2="17396" y2="1082"/>
                        <a14:foregroundMark x1="17396" y1="703" x2="17396" y2="703"/>
                        <a14:foregroundMark x1="17031" y1="1299" x2="17031" y2="1299"/>
                        <a14:foregroundMark x1="15885" y1="1136" x2="15885" y2="1136"/>
                        <a14:foregroundMark x1="52448" y1="1677" x2="52448" y2="1677"/>
                        <a14:foregroundMark x1="54167" y1="1082" x2="54167" y2="1082"/>
                        <a14:foregroundMark x1="54010" y1="1461" x2="54010" y2="1461"/>
                        <a14:foregroundMark x1="46354" y1="1245" x2="46354" y2="1245"/>
                        <a14:foregroundMark x1="42969" y1="1407" x2="42969" y2="1407"/>
                        <a14:foregroundMark x1="30312" y1="1407" x2="30312" y2="1407"/>
                        <a14:foregroundMark x1="27500" y1="1786" x2="27500" y2="1786"/>
                        <a14:foregroundMark x1="25260" y1="920" x2="25260" y2="920"/>
                        <a14:foregroundMark x1="20313" y1="2002" x2="20313" y2="2002"/>
                        <a14:foregroundMark x1="19063" y1="1677" x2="19063" y2="1677"/>
                        <a14:foregroundMark x1="23073" y1="812" x2="23073" y2="812"/>
                        <a14:foregroundMark x1="23698" y1="1623" x2="23698" y2="1623"/>
                        <a14:foregroundMark x1="21771" y1="1840" x2="21771" y2="1840"/>
                        <a14:foregroundMark x1="22083" y1="2219" x2="22083" y2="2219"/>
                        <a14:foregroundMark x1="27656" y1="3409" x2="27656" y2="3409"/>
                        <a14:foregroundMark x1="28281" y1="3463" x2="28281" y2="3463"/>
                        <a14:foregroundMark x1="32552" y1="3463" x2="32552" y2="3463"/>
                        <a14:foregroundMark x1="35625" y1="3571" x2="35625" y2="3571"/>
                        <a14:foregroundMark x1="34271" y1="3139" x2="34271" y2="3139"/>
                        <a14:foregroundMark x1="34271" y1="3355" x2="34271" y2="3355"/>
                        <a14:foregroundMark x1="36823" y1="3463" x2="36823" y2="3463"/>
                        <a14:foregroundMark x1="38542" y1="3463" x2="38542" y2="3463"/>
                        <a14:foregroundMark x1="40573" y1="3193" x2="40573" y2="3193"/>
                        <a14:foregroundMark x1="39740" y1="3517" x2="39740" y2="3517"/>
                        <a14:foregroundMark x1="41979" y1="3355" x2="41979" y2="3355"/>
                        <a14:foregroundMark x1="42188" y1="3301" x2="42344" y2="3301"/>
                        <a14:foregroundMark x1="43802" y1="3571" x2="43802" y2="3571"/>
                        <a14:foregroundMark x1="42917" y1="3463" x2="42292" y2="3571"/>
                        <a14:foregroundMark x1="41146" y1="3734" x2="40573" y2="3734"/>
                        <a14:foregroundMark x1="40156" y1="3626" x2="40000" y2="3571"/>
                        <a14:foregroundMark x1="40000" y1="3517" x2="40000" y2="3517"/>
                        <a14:foregroundMark x1="40573" y1="3463" x2="40573" y2="3463"/>
                        <a14:foregroundMark x1="42344" y1="3355" x2="42344" y2="3355"/>
                        <a14:foregroundMark x1="42344" y1="3355" x2="42240" y2="3463"/>
                        <a14:foregroundMark x1="41771" y1="3463" x2="40833" y2="3463"/>
                        <a14:foregroundMark x1="40000" y1="3463" x2="39167" y2="3571"/>
                        <a14:foregroundMark x1="35469" y1="3355" x2="34844" y2="3355"/>
                        <a14:foregroundMark x1="33802" y1="3301" x2="32917" y2="3409"/>
                        <a14:foregroundMark x1="31927" y1="3680" x2="31250" y2="3842"/>
                        <a14:foregroundMark x1="30677" y1="3950" x2="30417" y2="3950"/>
                        <a14:foregroundMark x1="30052" y1="3896" x2="29792" y2="3842"/>
                        <a14:foregroundMark x1="29375" y1="3734" x2="29115" y2="3626"/>
                        <a14:foregroundMark x1="29063" y1="3571" x2="29063" y2="3571"/>
                        <a14:foregroundMark x1="28958" y1="3571" x2="28750" y2="3571"/>
                        <a14:foregroundMark x1="28646" y1="3571" x2="28385" y2="3626"/>
                        <a14:foregroundMark x1="27813" y1="3680" x2="27813" y2="3680"/>
                        <a14:foregroundMark x1="27448" y1="3734" x2="27240" y2="3734"/>
                        <a14:foregroundMark x1="26875" y1="3734" x2="26875" y2="3734"/>
                        <a14:foregroundMark x1="26563" y1="3463" x2="26458" y2="3355"/>
                        <a14:foregroundMark x1="26406" y1="3247" x2="26406" y2="3247"/>
                        <a14:foregroundMark x1="26563" y1="3247" x2="26667" y2="3301"/>
                        <a14:foregroundMark x1="21823" y1="1677" x2="21510" y2="1786"/>
                        <a14:foregroundMark x1="20469" y1="1948" x2="19635" y2="2056"/>
                        <a14:foregroundMark x1="18542" y1="2056" x2="17500" y2="2165"/>
                        <a14:foregroundMark x1="16927" y1="2056" x2="16406" y2="2056"/>
                        <a14:foregroundMark x1="15937" y1="1840" x2="15937" y2="1840"/>
                        <a14:foregroundMark x1="15885" y1="1569" x2="16042" y2="920"/>
                        <a14:foregroundMark x1="16510" y1="487" x2="16979" y2="649"/>
                        <a14:foregroundMark x1="17969" y1="703" x2="19323" y2="703"/>
                        <a14:foregroundMark x1="21615" y1="487" x2="22083" y2="595"/>
                        <a14:foregroundMark x1="22708" y1="487" x2="23021" y2="649"/>
                        <a14:foregroundMark x1="23281" y1="703" x2="23281" y2="974"/>
                        <a14:foregroundMark x1="23125" y1="1461" x2="22760" y2="1623"/>
                        <a14:foregroundMark x1="21510" y1="1786" x2="20260" y2="1948"/>
                        <a14:foregroundMark x1="19531" y1="1894" x2="19063" y2="1948"/>
                        <a14:foregroundMark x1="17708" y1="2002" x2="17135" y2="2056"/>
                        <a14:foregroundMark x1="16667" y1="2056" x2="16458" y2="2165"/>
                        <a14:foregroundMark x1="16250" y1="2273" x2="16042" y2="2381"/>
                        <a14:foregroundMark x1="16042" y1="2381" x2="16615" y2="2381"/>
                        <a14:foregroundMark x1="18125" y1="2435" x2="18750" y2="2652"/>
                        <a14:foregroundMark x1="19635" y1="2652" x2="20365" y2="2652"/>
                        <a14:foregroundMark x1="21250" y1="2381" x2="22135" y2="2165"/>
                        <a14:foregroundMark x1="23125" y1="2056" x2="24896" y2="2165"/>
                        <a14:foregroundMark x1="27031" y1="1948" x2="27031" y2="1948"/>
                        <a14:foregroundMark x1="27135" y1="1299" x2="27135" y2="1190"/>
                        <a14:foregroundMark x1="27240" y1="1082" x2="27552" y2="1028"/>
                        <a14:foregroundMark x1="29896" y1="866" x2="30521" y2="866"/>
                        <a14:foregroundMark x1="31563" y1="920" x2="31771" y2="1028"/>
                        <a14:foregroundMark x1="32240" y1="1190" x2="32708" y2="1353"/>
                        <a14:foregroundMark x1="33073" y1="1407" x2="34635" y2="1786"/>
                        <a14:foregroundMark x1="38594" y1="2110" x2="41458" y2="2273"/>
                        <a14:foregroundMark x1="46615" y1="1894" x2="48021" y2="2056"/>
                        <a14:foregroundMark x1="49063" y1="2056" x2="49688" y2="2056"/>
                        <a14:foregroundMark x1="50208" y1="1948" x2="51042" y2="1732"/>
                        <a14:foregroundMark x1="51406" y1="1623" x2="51406" y2="1623"/>
                        <a14:foregroundMark x1="51719" y1="1894" x2="50625" y2="2110"/>
                        <a14:foregroundMark x1="44844" y1="1299" x2="44844" y2="1299"/>
                        <a14:foregroundMark x1="45938" y1="812" x2="46406" y2="920"/>
                        <a14:foregroundMark x1="47552" y1="1299" x2="48646" y2="1461"/>
                        <a14:foregroundMark x1="49583" y1="1461" x2="50260" y2="1623"/>
                        <a14:foregroundMark x1="51042" y1="1623" x2="52135" y2="1569"/>
                        <a14:foregroundMark x1="52448" y1="1461" x2="52188" y2="974"/>
                        <a14:foregroundMark x1="51875" y1="541" x2="51198" y2="325"/>
                        <a14:foregroundMark x1="50521" y1="325" x2="50104" y2="595"/>
                        <a14:foregroundMark x1="49583" y1="920" x2="49010" y2="1245"/>
                        <a14:foregroundMark x1="47917" y1="1461" x2="46510" y2="1461"/>
                        <a14:foregroundMark x1="40469" y1="1732" x2="39167" y2="1677"/>
                        <a14:foregroundMark x1="34792" y1="1407" x2="33490" y2="1299"/>
                        <a14:foregroundMark x1="31198" y1="1353" x2="30000" y2="1353"/>
                        <a14:foregroundMark x1="25938" y1="1786" x2="25625" y2="1894"/>
                        <a14:foregroundMark x1="25260" y1="1894" x2="24063" y2="1623"/>
                        <a14:foregroundMark x1="44635" y1="2706" x2="44635" y2="2706"/>
                        <a14:foregroundMark x1="46250" y1="2706" x2="46250" y2="2706"/>
                        <a14:foregroundMark x1="45521" y1="2814" x2="45521" y2="2814"/>
                        <a14:backgroundMark x1="17344" y1="3571" x2="17344" y2="3571"/>
                        <a14:backgroundMark x1="18958" y1="3517" x2="18958" y2="3517"/>
                        <a14:backgroundMark x1="20990" y1="3409" x2="20990" y2="3409"/>
                        <a14:backgroundMark x1="22969" y1="3626" x2="22969" y2="3626"/>
                        <a14:backgroundMark x1="25521" y1="3680" x2="25521" y2="3680"/>
                        <a14:backgroundMark x1="25729" y1="3301" x2="25729" y2="3301"/>
                        <a14:backgroundMark x1="23385" y1="3571" x2="23385" y2="3571"/>
                        <a14:backgroundMark x1="22500" y1="3463" x2="22500" y2="3463"/>
                        <a14:backgroundMark x1="45052" y1="3409" x2="45052" y2="3409"/>
                        <a14:backgroundMark x1="50625" y1="3355" x2="50625" y2="3355"/>
                        <a14:backgroundMark x1="51823" y1="3301" x2="52708" y2="3301"/>
                        <a14:backgroundMark x1="53438" y1="3301" x2="53438" y2="3301"/>
                        <a14:backgroundMark x1="53750" y1="3463" x2="53750" y2="3463"/>
                        <a14:backgroundMark x1="51146" y1="3626" x2="51146" y2="3626"/>
                        <a14:backgroundMark x1="52396" y1="3193" x2="52396" y2="3193"/>
                      </a14:backgroundRemoval>
                    </a14:imgEffect>
                  </a14:imgLayer>
                </a14:imgProps>
              </a:ext>
            </a:extLst>
          </a:blip>
          <a:srcRect l="15554" t="234" r="45507" b="95949"/>
          <a:stretch/>
        </p:blipFill>
        <p:spPr>
          <a:xfrm>
            <a:off x="1166464" y="188912"/>
            <a:ext cx="9859072" cy="93027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A178E0E-7753-4DBE-A55C-FEC982749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1119188"/>
            <a:ext cx="76200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Person: Medium-Dark Skin Tone, Beard on Apple iOS 13.3">
            <a:extLst>
              <a:ext uri="{FF2B5EF4-FFF2-40B4-BE49-F238E27FC236}">
                <a16:creationId xmlns:a16="http://schemas.microsoft.com/office/drawing/2014/main" id="{80D8BA6A-2B42-4385-988E-66D71D495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536" y="1337818"/>
            <a:ext cx="969614" cy="96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6CB023EA-EF4B-4D0F-B1D4-836A95623F1A}"/>
              </a:ext>
            </a:extLst>
          </p:cNvPr>
          <p:cNvGrpSpPr/>
          <p:nvPr/>
        </p:nvGrpSpPr>
        <p:grpSpPr>
          <a:xfrm>
            <a:off x="10136535" y="2477869"/>
            <a:ext cx="1625872" cy="2303750"/>
            <a:chOff x="10136535" y="2477869"/>
            <a:chExt cx="1625872" cy="2303750"/>
          </a:xfrm>
        </p:grpSpPr>
        <p:pic>
          <p:nvPicPr>
            <p:cNvPr id="13" name="Picture 4" descr="Person: Beard on Apple iOS 13.3">
              <a:extLst>
                <a:ext uri="{FF2B5EF4-FFF2-40B4-BE49-F238E27FC236}">
                  <a16:creationId xmlns:a16="http://schemas.microsoft.com/office/drawing/2014/main" id="{9A6EC7D5-8F86-411D-888A-69CA64F39C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500" b="96667" l="5000" r="94167">
                          <a14:foregroundMark x1="5000" y1="15000" x2="5000" y2="15000"/>
                          <a14:foregroundMark x1="9167" y1="10833" x2="9167" y2="10833"/>
                          <a14:foregroundMark x1="5000" y1="67500" x2="5000" y2="67500"/>
                          <a14:foregroundMark x1="7500" y1="87500" x2="7500" y2="87500"/>
                          <a14:foregroundMark x1="88333" y1="86667" x2="88333" y2="86667"/>
                          <a14:foregroundMark x1="94167" y1="14167" x2="94167" y2="14167"/>
                          <a14:foregroundMark x1="41667" y1="8333" x2="41667" y2="8333"/>
                          <a14:foregroundMark x1="55000" y1="3333" x2="55000" y2="3333"/>
                          <a14:foregroundMark x1="46667" y1="87500" x2="46667" y2="87500"/>
                          <a14:foregroundMark x1="70000" y1="85833" x2="70000" y2="85833"/>
                          <a14:foregroundMark x1="60000" y1="90000" x2="60000" y2="90000"/>
                          <a14:foregroundMark x1="47500" y1="93333" x2="47500" y2="93333"/>
                          <a14:foregroundMark x1="50833" y1="96667" x2="50833" y2="96667"/>
                          <a14:backgroundMark x1="8333" y1="10000" x2="8333" y2="10000"/>
                          <a14:backgroundMark x1="6667" y1="29167" x2="6667" y2="29167"/>
                          <a14:backgroundMark x1="4167" y1="48333" x2="4167" y2="48333"/>
                          <a14:backgroundMark x1="3333" y1="75833" x2="3333" y2="79167"/>
                          <a14:backgroundMark x1="4167" y1="90000" x2="4167" y2="90000"/>
                          <a14:backgroundMark x1="91667" y1="92500" x2="91667" y2="92500"/>
                          <a14:backgroundMark x1="98333" y1="33333" x2="98333" y2="33333"/>
                          <a14:backgroundMark x1="93333" y1="14167" x2="93333" y2="14167"/>
                          <a14:backgroundMark x1="88333" y1="10833" x2="88333" y2="1083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6535" y="2526061"/>
              <a:ext cx="452089" cy="452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Man Frowning on Apple iOS 13.3">
              <a:extLst>
                <a:ext uri="{FF2B5EF4-FFF2-40B4-BE49-F238E27FC236}">
                  <a16:creationId xmlns:a16="http://schemas.microsoft.com/office/drawing/2014/main" id="{52C916AA-FA5C-4532-ACF8-86BD06F1D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9014" y="3100039"/>
              <a:ext cx="450851" cy="450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Person Raising Hand on Apple iOS 13.3">
              <a:extLst>
                <a:ext uri="{FF2B5EF4-FFF2-40B4-BE49-F238E27FC236}">
                  <a16:creationId xmlns:a16="http://schemas.microsoft.com/office/drawing/2014/main" id="{5AD5360D-2442-401E-8787-8CA0F8AF7E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6535" y="3672779"/>
              <a:ext cx="450851" cy="450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Person Shrugging on Apple iOS 13.3">
              <a:extLst>
                <a:ext uri="{FF2B5EF4-FFF2-40B4-BE49-F238E27FC236}">
                  <a16:creationId xmlns:a16="http://schemas.microsoft.com/office/drawing/2014/main" id="{7A902858-02DD-4F44-B8AC-743F4A901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6535" y="4245519"/>
              <a:ext cx="450851" cy="450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DA8360-4BBB-4ECB-92BA-4CC6BAC66793}"/>
                </a:ext>
              </a:extLst>
            </p:cNvPr>
            <p:cNvSpPr txBox="1"/>
            <p:nvPr/>
          </p:nvSpPr>
          <p:spPr>
            <a:xfrm>
              <a:off x="10587386" y="2477869"/>
              <a:ext cx="11410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Attentive:</a:t>
              </a:r>
            </a:p>
            <a:p>
              <a:pPr algn="ctr"/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24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F2359A-C70C-4C7A-991E-9022679BC0F2}"/>
                </a:ext>
              </a:extLst>
            </p:cNvPr>
            <p:cNvSpPr txBox="1"/>
            <p:nvPr/>
          </p:nvSpPr>
          <p:spPr>
            <a:xfrm>
              <a:off x="10587386" y="3055302"/>
              <a:ext cx="11410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Unhappy:</a:t>
              </a:r>
            </a:p>
            <a:p>
              <a:pPr algn="ctr"/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2210182-1166-40A6-8526-A9DBB40B2680}"/>
                </a:ext>
              </a:extLst>
            </p:cNvPr>
            <p:cNvSpPr txBox="1"/>
            <p:nvPr/>
          </p:nvSpPr>
          <p:spPr>
            <a:xfrm>
              <a:off x="10621343" y="3640077"/>
              <a:ext cx="11410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Question:</a:t>
              </a:r>
            </a:p>
            <a:p>
              <a:pPr algn="ctr"/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7928FA-6E88-4BA5-B610-C994DF24354E}"/>
                </a:ext>
              </a:extLst>
            </p:cNvPr>
            <p:cNvSpPr txBox="1"/>
            <p:nvPr/>
          </p:nvSpPr>
          <p:spPr>
            <a:xfrm>
              <a:off x="10621343" y="4196844"/>
              <a:ext cx="11410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Bored:</a:t>
              </a:r>
            </a:p>
            <a:p>
              <a:pPr algn="ctr"/>
              <a:r>
                <a:rPr lang="en-CA" sz="1600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20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3873</TotalTime>
  <Words>87</Words>
  <Application>Microsoft Office PowerPoint</Application>
  <PresentationFormat>Widescreen</PresentationFormat>
  <Paragraphs>38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Mitchell</dc:creator>
  <cp:lastModifiedBy>Mitchell</cp:lastModifiedBy>
  <cp:revision>32</cp:revision>
  <dcterms:created xsi:type="dcterms:W3CDTF">2020-10-17T15:57:11Z</dcterms:created>
  <dcterms:modified xsi:type="dcterms:W3CDTF">2020-11-17T03:40:47Z</dcterms:modified>
</cp:coreProperties>
</file>